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E2C9-6470-4FCE-BC7F-E1A655C0447D}" type="datetimeFigureOut">
              <a:rPr lang="nb-NO" smtClean="0"/>
              <a:t>16.05.2023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F5402A8-38D9-402D-BE76-00438CF4D104}" type="slidenum">
              <a:rPr lang="nb-NO" smtClean="0"/>
              <a:t>‹#›</a:t>
            </a:fld>
            <a:endParaRPr lang="nb-N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386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E2C9-6470-4FCE-BC7F-E1A655C0447D}" type="datetimeFigureOut">
              <a:rPr lang="nb-NO" smtClean="0"/>
              <a:t>16.05.2023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02A8-38D9-402D-BE76-00438CF4D104}" type="slidenum">
              <a:rPr lang="nb-NO" smtClean="0"/>
              <a:t>‹#›</a:t>
            </a:fld>
            <a:endParaRPr lang="nb-NO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8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E2C9-6470-4FCE-BC7F-E1A655C0447D}" type="datetimeFigureOut">
              <a:rPr lang="nb-NO" smtClean="0"/>
              <a:t>16.05.2023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02A8-38D9-402D-BE76-00438CF4D104}" type="slidenum">
              <a:rPr lang="nb-NO" smtClean="0"/>
              <a:t>‹#›</a:t>
            </a:fld>
            <a:endParaRPr lang="nb-NO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63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E2C9-6470-4FCE-BC7F-E1A655C0447D}" type="datetimeFigureOut">
              <a:rPr lang="nb-NO" smtClean="0"/>
              <a:t>16.05.2023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02A8-38D9-402D-BE76-00438CF4D104}" type="slidenum">
              <a:rPr lang="nb-NO" smtClean="0"/>
              <a:t>‹#›</a:t>
            </a:fld>
            <a:endParaRPr lang="nb-NO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11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E2C9-6470-4FCE-BC7F-E1A655C0447D}" type="datetimeFigureOut">
              <a:rPr lang="nb-NO" smtClean="0"/>
              <a:t>16.05.2023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02A8-38D9-402D-BE76-00438CF4D104}" type="slidenum">
              <a:rPr lang="nb-NO" smtClean="0"/>
              <a:t>‹#›</a:t>
            </a:fld>
            <a:endParaRPr lang="nb-N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4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E2C9-6470-4FCE-BC7F-E1A655C0447D}" type="datetimeFigureOut">
              <a:rPr lang="nb-NO" smtClean="0"/>
              <a:t>16.05.2023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02A8-38D9-402D-BE76-00438CF4D104}" type="slidenum">
              <a:rPr lang="nb-NO" smtClean="0"/>
              <a:t>‹#›</a:t>
            </a:fld>
            <a:endParaRPr lang="nb-NO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08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E2C9-6470-4FCE-BC7F-E1A655C0447D}" type="datetimeFigureOut">
              <a:rPr lang="nb-NO" smtClean="0"/>
              <a:t>16.05.2023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02A8-38D9-402D-BE76-00438CF4D104}" type="slidenum">
              <a:rPr lang="nb-NO" smtClean="0"/>
              <a:t>‹#›</a:t>
            </a:fld>
            <a:endParaRPr lang="nb-NO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95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E2C9-6470-4FCE-BC7F-E1A655C0447D}" type="datetimeFigureOut">
              <a:rPr lang="nb-NO" smtClean="0"/>
              <a:t>16.05.2023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02A8-38D9-402D-BE76-00438CF4D104}" type="slidenum">
              <a:rPr lang="nb-NO" smtClean="0"/>
              <a:t>‹#›</a:t>
            </a:fld>
            <a:endParaRPr lang="nb-NO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70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E2C9-6470-4FCE-BC7F-E1A655C0447D}" type="datetimeFigureOut">
              <a:rPr lang="nb-NO" smtClean="0"/>
              <a:t>16.05.2023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02A8-38D9-402D-BE76-00438CF4D10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678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E2C9-6470-4FCE-BC7F-E1A655C0447D}" type="datetimeFigureOut">
              <a:rPr lang="nb-NO" smtClean="0"/>
              <a:t>16.05.2023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02A8-38D9-402D-BE76-00438CF4D104}" type="slidenum">
              <a:rPr lang="nb-NO" smtClean="0"/>
              <a:t>‹#›</a:t>
            </a:fld>
            <a:endParaRPr lang="nb-NO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87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42FE2C9-6470-4FCE-BC7F-E1A655C0447D}" type="datetimeFigureOut">
              <a:rPr lang="nb-NO" smtClean="0"/>
              <a:t>16.05.2023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02A8-38D9-402D-BE76-00438CF4D104}" type="slidenum">
              <a:rPr lang="nb-NO" smtClean="0"/>
              <a:t>‹#›</a:t>
            </a:fld>
            <a:endParaRPr lang="nb-NO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69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FE2C9-6470-4FCE-BC7F-E1A655C0447D}" type="datetimeFigureOut">
              <a:rPr lang="nb-NO" smtClean="0"/>
              <a:t>16.05.2023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F5402A8-38D9-402D-BE76-00438CF4D104}" type="slidenum">
              <a:rPr lang="nb-NO" smtClean="0"/>
              <a:t>‹#›</a:t>
            </a:fld>
            <a:endParaRPr lang="nb-NO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34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F94763-35EE-ABAD-FF7B-C6AEA0DE8A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5 22 </a:t>
            </a:r>
            <a:r>
              <a:rPr lang="nb-NO" sz="4000" dirty="0" err="1"/>
              <a:t>otj</a:t>
            </a:r>
            <a:r>
              <a:rPr lang="nb-NO" sz="4000" dirty="0"/>
              <a:t> 0813 Foto </a:t>
            </a:r>
            <a:r>
              <a:rPr lang="nb-NO" sz="4000" dirty="0" err="1"/>
              <a:t>stolh</a:t>
            </a:r>
            <a:r>
              <a:rPr lang="nb-NO" sz="4000" dirty="0"/>
              <a:t> datert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26097CF-DFDE-F743-9693-ACA58FA03C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nb-NO" dirty="0"/>
              <a:t>av CMC Partners</a:t>
            </a:r>
          </a:p>
        </p:txBody>
      </p:sp>
    </p:spTree>
    <p:extLst>
      <p:ext uri="{BB962C8B-B14F-4D97-AF65-F5344CB8AC3E}">
        <p14:creationId xmlns:p14="http://schemas.microsoft.com/office/powerpoint/2010/main" val="2176830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DSC00045">
            <a:extLst>
              <a:ext uri="{FF2B5EF4-FFF2-40B4-BE49-F238E27FC236}">
                <a16:creationId xmlns:a16="http://schemas.microsoft.com/office/drawing/2014/main" id="{0C628384-4F4C-A803-5187-8F7FF183B9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22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DSC00046">
            <a:extLst>
              <a:ext uri="{FF2B5EF4-FFF2-40B4-BE49-F238E27FC236}">
                <a16:creationId xmlns:a16="http://schemas.microsoft.com/office/drawing/2014/main" id="{285485A9-535F-B25C-2F7D-9236C628B6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68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DSC00047">
            <a:extLst>
              <a:ext uri="{FF2B5EF4-FFF2-40B4-BE49-F238E27FC236}">
                <a16:creationId xmlns:a16="http://schemas.microsoft.com/office/drawing/2014/main" id="{352C3FE4-891C-C123-6FE5-A8713F428E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92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DSC00048">
            <a:extLst>
              <a:ext uri="{FF2B5EF4-FFF2-40B4-BE49-F238E27FC236}">
                <a16:creationId xmlns:a16="http://schemas.microsoft.com/office/drawing/2014/main" id="{B7F1D2B2-BF6A-ED4D-72B9-9F0E69E1C9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15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DSC00050">
            <a:extLst>
              <a:ext uri="{FF2B5EF4-FFF2-40B4-BE49-F238E27FC236}">
                <a16:creationId xmlns:a16="http://schemas.microsoft.com/office/drawing/2014/main" id="{27F4C76A-BBB8-39B7-6649-A578C49913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64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DSC00038">
            <a:extLst>
              <a:ext uri="{FF2B5EF4-FFF2-40B4-BE49-F238E27FC236}">
                <a16:creationId xmlns:a16="http://schemas.microsoft.com/office/drawing/2014/main" id="{169ADFAE-2189-EB61-4A82-899AC16162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3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12FD07F-B755-D8DB-FCF4-389DCF0F8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" y="508000"/>
            <a:ext cx="10535919" cy="596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DSC00039">
            <a:extLst>
              <a:ext uri="{FF2B5EF4-FFF2-40B4-BE49-F238E27FC236}">
                <a16:creationId xmlns:a16="http://schemas.microsoft.com/office/drawing/2014/main" id="{C9BB0E8C-6BB5-7068-22FF-D2660838B6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DSC00040">
            <a:extLst>
              <a:ext uri="{FF2B5EF4-FFF2-40B4-BE49-F238E27FC236}">
                <a16:creationId xmlns:a16="http://schemas.microsoft.com/office/drawing/2014/main" id="{CCE8D2DD-DE32-D164-54BE-879FE4F660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36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DSC00041">
            <a:extLst>
              <a:ext uri="{FF2B5EF4-FFF2-40B4-BE49-F238E27FC236}">
                <a16:creationId xmlns:a16="http://schemas.microsoft.com/office/drawing/2014/main" id="{6AD687C1-026A-31AB-C9DF-BA086F8882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9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DSC00042">
            <a:extLst>
              <a:ext uri="{FF2B5EF4-FFF2-40B4-BE49-F238E27FC236}">
                <a16:creationId xmlns:a16="http://schemas.microsoft.com/office/drawing/2014/main" id="{1BD6A614-29B7-DA5E-A82F-8D79A10954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43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DSC00043">
            <a:extLst>
              <a:ext uri="{FF2B5EF4-FFF2-40B4-BE49-F238E27FC236}">
                <a16:creationId xmlns:a16="http://schemas.microsoft.com/office/drawing/2014/main" id="{059FC085-3247-F77E-D268-9D4E345A48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29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DSC00044">
            <a:extLst>
              <a:ext uri="{FF2B5EF4-FFF2-40B4-BE49-F238E27FC236}">
                <a16:creationId xmlns:a16="http://schemas.microsoft.com/office/drawing/2014/main" id="{05363978-7B5F-B370-496C-A2EAF6DE45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216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</TotalTime>
  <Words>10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Gill Sans MT</vt:lpstr>
      <vt:lpstr>Gallery</vt:lpstr>
      <vt:lpstr>5 22 otj 0813 Foto stolh datert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 Sth 0813</dc:title>
  <dc:creator>CMC Partners</dc:creator>
  <cp:lastModifiedBy>Odd Tjugum</cp:lastModifiedBy>
  <cp:revision>3</cp:revision>
  <dcterms:created xsi:type="dcterms:W3CDTF">2022-08-13T14:37:25Z</dcterms:created>
  <dcterms:modified xsi:type="dcterms:W3CDTF">2023-05-16T09:13:54Z</dcterms:modified>
</cp:coreProperties>
</file>